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227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>
            <a:normAutofit fontScale="925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you ever seen the beaches of Mexico?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Have you ever walked the streets of Paris?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Have you ever been to England?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Have you ever been to Spain?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Have you ever walked barefoot in a heavy rain?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4F2270"/>
                </a:solidFill>
                <a:latin typeface="Times New Roman" pitchFamily="18" charset="0"/>
                <a:cs typeface="Times New Roman" pitchFamily="18" charset="0"/>
              </a:rPr>
              <a:t>Well, I’ve never seen the beaches of Mexico.</a:t>
            </a:r>
            <a:endParaRPr lang="ru-RU" b="1" dirty="0" smtClean="0">
              <a:solidFill>
                <a:srgbClr val="4F22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4F2270"/>
                </a:solidFill>
                <a:latin typeface="Times New Roman" pitchFamily="18" charset="0"/>
                <a:cs typeface="Times New Roman" pitchFamily="18" charset="0"/>
              </a:rPr>
              <a:t>I’ve never walked the streets of Paris.</a:t>
            </a:r>
            <a:endParaRPr lang="ru-RU" b="1" dirty="0" smtClean="0">
              <a:solidFill>
                <a:srgbClr val="4F22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4F2270"/>
                </a:solidFill>
                <a:latin typeface="Times New Roman" pitchFamily="18" charset="0"/>
                <a:cs typeface="Times New Roman" pitchFamily="18" charset="0"/>
              </a:rPr>
              <a:t>I’ve never been to England.</a:t>
            </a:r>
            <a:endParaRPr lang="ru-RU" b="1" dirty="0" smtClean="0">
              <a:solidFill>
                <a:srgbClr val="4F22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4F2270"/>
                </a:solidFill>
                <a:latin typeface="Times New Roman" pitchFamily="18" charset="0"/>
                <a:cs typeface="Times New Roman" pitchFamily="18" charset="0"/>
              </a:rPr>
              <a:t>I’ve never been to Spain.</a:t>
            </a:r>
            <a:endParaRPr lang="ru-RU" b="1" dirty="0" smtClean="0">
              <a:solidFill>
                <a:srgbClr val="4F22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4F2270"/>
                </a:solidFill>
                <a:latin typeface="Times New Roman" pitchFamily="18" charset="0"/>
                <a:cs typeface="Times New Roman" pitchFamily="18" charset="0"/>
              </a:rPr>
              <a:t>I’ve never walked barefoot in a heavy rain.</a:t>
            </a:r>
            <a:endParaRPr lang="ru-RU" b="1" dirty="0" smtClean="0">
              <a:solidFill>
                <a:srgbClr val="4F22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1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 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p128;</a:t>
            </a: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p48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ex16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p49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ex17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57</Words>
  <PresentationFormat>Экран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30</cp:revision>
  <dcterms:created xsi:type="dcterms:W3CDTF">2017-02-12T03:20:59Z</dcterms:created>
  <dcterms:modified xsi:type="dcterms:W3CDTF">2017-02-13T16:32:32Z</dcterms:modified>
</cp:coreProperties>
</file>